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5" r:id="rId4"/>
    <p:sldId id="1151" r:id="rId5"/>
    <p:sldId id="1152" r:id="rId6"/>
    <p:sldId id="1150" r:id="rId7"/>
    <p:sldId id="1153" r:id="rId8"/>
    <p:sldId id="1154" r:id="rId9"/>
    <p:sldId id="1155" r:id="rId10"/>
    <p:sldId id="1157" r:id="rId11"/>
    <p:sldId id="1158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7907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考查副词。此句意为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它喷火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主要被画成深色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mostly/mainly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 old stories, it can fly and even spray water from its mouth to create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often painted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金色的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looks very friendly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always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symbol of good luck, 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happiness,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wealth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dragon, on the other hand, has the body of a snake and the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巨大的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wings of 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breathes fire and is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主要地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painted in dark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colors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stands for evil and usually seems more of an enemy to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word “dragon” doesn’t match the cultural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China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59702" y="3008277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mostly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0590" y="3548408"/>
            <a:ext cx="1175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/</a:t>
            </a:r>
            <a:r>
              <a:rPr lang="en-US" altLang="zh-CN" sz="2400" dirty="0"/>
              <a:t>mainly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06628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790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考查名词。此句意为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‘dragon’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这个词和中国的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‘loong’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的文化意义不匹配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 old stories, it can fly and even spray water from its mouth to create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often painted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金色的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looks very friendly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always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symbol of good luck, 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happiness,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wealth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dragon, on the other hand, has the body of a snake and the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巨大的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wings of 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breathes fire and is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主要地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painted in dark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colors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stands for evil and usually seems more of an enemy to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word “dragon” doesn’t match the cultural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China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95606" y="4077072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meaning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646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95405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主要介绍了中国龙和西方龙在外形以及象征意义上的差异。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592" y="1340768"/>
            <a:ext cx="10753228" cy="139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6056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考查动词。此句意为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你注意到了吗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人们最近说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‘Happy Loong Year’”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people say “Happy Loong Year” recently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know the reason why people now like to use “the Year of Loong”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“the Year of Dragon”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both the Chinese Loong and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西方的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 are created, not real animals on earth, they have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Loong is made up of parts of some animals, for example, it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包含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rabbit’s eyes and an ox’s ears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82837" y="1378092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noticed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61048"/>
            <a:ext cx="11485848" cy="2616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替代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为固定搭配。此句意为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你知道为什么人们用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‘the Year of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‘the Year of Dragon’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为副词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独立使用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无需接宾语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位于句首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逗</a:t>
            </a:r>
            <a:endParaRPr lang="en-US" altLang="zh-CN" b="1" dirty="0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或句尾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call.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message.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为介词短语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后接名词、代词、动名词等作宾语。如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message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calling.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387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people say “Happy Loong Year” recently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know the reason why people now like to use “the Year of Loong”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“the Year of Dragon”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both the Chinese Loong and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西方的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 are created, not real animals on earth, they have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Loong is made up of parts of some animals, for example, it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包含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rabbit’s eyes and an ox’s ears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11630" y="1243407"/>
            <a:ext cx="1125629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instead</a:t>
            </a:r>
            <a:endParaRPr lang="zh-CN" altLang="en-US" dirty="0"/>
          </a:p>
        </p:txBody>
      </p:sp>
      <p:pic>
        <p:nvPicPr>
          <p:cNvPr id="5" name="箭头左.eps" descr="id:21474896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67414" y="4958313"/>
            <a:ext cx="537210" cy="42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49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51790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考查动词。此句意为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中国的龙是由一些动物的部分组成的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例如它包括兔子的眼睛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牛的耳朵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6774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考查形容词。此句意为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尽管中国的龙和西方的龙都是人们创造的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并不是地球上真实存在的动物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但是它们的意象是不同的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Western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people say “Happy Loong Year” recently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know the reason why people now like to use “the Year of Loong”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“the Year of Dragon”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both the Chinese Loong and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西方的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 are created, not real animals on earth, they have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Loong is made up of parts of some animals, for example, it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包含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rabbit’s eyes and an ox’s ears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23598" y="1945265"/>
            <a:ext cx="12785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Western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130092" y="3032445"/>
            <a:ext cx="12785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includes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4203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 build="p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7907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考查形容词。此句意为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它经常被画成金色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gold/golden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 old stories, it can fly and even spray water from its mouth to create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often painted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金色的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looks very friendly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always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symbol of good luck, 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happiness,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wealth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dragon, on the other hand, has the body of a snake and the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巨大的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wings of 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breathes fire and is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主要地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painted in dark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colors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stands for evil and usually seems more of an enemy to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word “dragon” doesn’t match the cultural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China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82838" y="1340768"/>
            <a:ext cx="17059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gold/golden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32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7907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regard/consider... as...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视作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regard/consider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38822" y="1888839"/>
            <a:ext cx="22629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regard/consider</a:t>
            </a:r>
            <a:endParaRPr lang="zh-CN" altLang="en-US" dirty="0"/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 old stories, it can fly and even spray water from its mouth to create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often painted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金色的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looks very friendly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always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symbol of good luck, 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happiness,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wealth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dragon, on the other hand, has the body of a snake and the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巨大的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wings of 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breathes fire and is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主要地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painted in dark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colors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stands for evil and usually seems more of an enemy to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word “dragon” doesn’t match the cultural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China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00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790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考查名词。此处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“good luck” “success” “happiness”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“wealth”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形成名词并列。故填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500932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success</a:t>
            </a:r>
            <a:endParaRPr lang="zh-CN" altLang="en-US" dirty="0"/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 old stories, it can fly and even spray water from its mouth to create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often painted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金色的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looks very friendly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always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symbol of good luck, 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happiness,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wealth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dragon, on the other hand, has the body of a snake and the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巨大的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wings of 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breathes fire and is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主要地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painted in dark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colors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stands for evil and usually seems more of an enemy to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word “dragon” doesn’t match the cultural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China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50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790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考查形容词。此句意为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另一方面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西方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）龙有着蛇的身体和巨大的蝙蝠一样的翅膀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huge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30908" y="2998946"/>
            <a:ext cx="817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huge</a:t>
            </a:r>
            <a:endParaRPr lang="zh-CN" altLang="en-US" dirty="0"/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 old stories, it can fly and even spray water from its mouth to create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often painted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金色的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looks very friendly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always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symbol of good luck, 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happiness,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wealth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dragon, on the other hand, has the body of a snake and the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巨大的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wings of 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breathes fire and is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主要地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painted in dark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colors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stands for evil and usually seems more of an enemy to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word “dragon” doesn’t match the cultural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China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87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581</Words>
  <Application>Microsoft Office PowerPoint</Application>
  <PresentationFormat>自定义</PresentationFormat>
  <Paragraphs>48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2025-09-17T18:39:13Z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